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284" autoAdjust="0"/>
  </p:normalViewPr>
  <p:slideViewPr>
    <p:cSldViewPr>
      <p:cViewPr varScale="1">
        <p:scale>
          <a:sx n="87" d="100"/>
          <a:sy n="87" d="100"/>
        </p:scale>
        <p:origin x="-6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362BC-B729-414B-BED9-D7B24A0F8685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3E306-DCB2-4952-9C73-6A9F26A10A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07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4D0E3-E486-4921-AB26-138A7BC6514B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4BAF0-476F-469B-8966-97A8A1B70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931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Subject co-ordination </a:t>
            </a:r>
            <a:r>
              <a:rPr lang="en-GB" baseline="0" dirty="0" err="1" smtClean="0"/>
              <a:t>inc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senco</a:t>
            </a:r>
            <a:r>
              <a:rPr lang="en-GB" baseline="0" dirty="0" smtClean="0"/>
              <a:t>, Phonics training, bespoke approach, best results yet. Links to assessment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New ICT and PE resources + updated Library</a:t>
            </a:r>
            <a:r>
              <a:rPr lang="en-GB" baseline="0" dirty="0" smtClean="0"/>
              <a:t> Services</a:t>
            </a:r>
            <a:r>
              <a:rPr lang="en-GB" dirty="0" smtClean="0"/>
              <a:t>, time tabling overviews including</a:t>
            </a:r>
            <a:r>
              <a:rPr lang="en-GB" baseline="0" dirty="0" smtClean="0"/>
              <a:t> gym swim </a:t>
            </a:r>
            <a:r>
              <a:rPr lang="en-GB" baseline="0" dirty="0" err="1" smtClean="0"/>
              <a:t>etc</a:t>
            </a:r>
            <a:r>
              <a:rPr lang="en-GB" dirty="0" smtClean="0"/>
              <a:t>, centralising planning, dedicating</a:t>
            </a:r>
            <a:r>
              <a:rPr lang="en-GB" baseline="0" dirty="0" smtClean="0"/>
              <a:t> planning curriculum time, visits, display to tell journey, website, creative webs, vale choir, </a:t>
            </a:r>
            <a:r>
              <a:rPr lang="en-GB" baseline="0" dirty="0" err="1" smtClean="0"/>
              <a:t>magdala</a:t>
            </a:r>
            <a:r>
              <a:rPr lang="en-GB" baseline="0" dirty="0" smtClean="0"/>
              <a:t>, house points, </a:t>
            </a:r>
            <a:r>
              <a:rPr lang="en-GB" baseline="0" dirty="0" err="1" smtClean="0"/>
              <a:t>att</a:t>
            </a:r>
            <a:r>
              <a:rPr lang="en-GB" baseline="0" dirty="0" smtClean="0"/>
              <a:t> +</a:t>
            </a:r>
            <a:r>
              <a:rPr lang="en-GB" baseline="0" dirty="0" err="1" smtClean="0"/>
              <a:t>behav</a:t>
            </a:r>
            <a:r>
              <a:rPr lang="en-GB" baseline="0" dirty="0" smtClean="0"/>
              <a:t> ladder, quality of star time,, website, FOSS, safe guarding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aseline="0" dirty="0" smtClean="0"/>
              <a:t>New assessment system (bespoke) pupil progress and testing periods, provision mapping,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Gold mark + SRE overhaul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4BAF0-476F-469B-8966-97A8A1B70AE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034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4BAF0-476F-469B-8966-97A8A1B70AE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03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1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52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56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56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3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36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9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48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76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42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59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5A023-A967-445D-8A9E-C5B702AA67F0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FE36B-E7B3-4728-B815-8B8FA48E4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Communications Evening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Summer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08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Agenda </a:t>
            </a:r>
            <a:r>
              <a:rPr lang="en-GB" sz="1400" dirty="0" smtClean="0"/>
              <a:t>+ Notes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8136904" cy="417646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School Development and Recent </a:t>
            </a:r>
            <a:r>
              <a:rPr lang="en-GB" dirty="0" smtClean="0">
                <a:solidFill>
                  <a:schemeClr val="tx1"/>
                </a:solidFill>
              </a:rPr>
              <a:t>Changes </a:t>
            </a:r>
            <a:r>
              <a:rPr lang="en-GB" sz="1400" dirty="0" smtClean="0">
                <a:solidFill>
                  <a:schemeClr val="tx1"/>
                </a:solidFill>
              </a:rPr>
              <a:t>- see slide 3 and notes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Class Structure </a:t>
            </a:r>
            <a:r>
              <a:rPr lang="en-GB" sz="1500" dirty="0" smtClean="0">
                <a:solidFill>
                  <a:schemeClr val="tx1"/>
                </a:solidFill>
              </a:rPr>
              <a:t>– see slide 4</a:t>
            </a:r>
            <a:endParaRPr lang="en-GB" sz="15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Extra Curricular </a:t>
            </a:r>
            <a:r>
              <a:rPr lang="en-GB" dirty="0" smtClean="0">
                <a:solidFill>
                  <a:schemeClr val="tx1"/>
                </a:solidFill>
              </a:rPr>
              <a:t>Activities</a:t>
            </a:r>
            <a:r>
              <a:rPr lang="en-GB" sz="1000" dirty="0" smtClean="0">
                <a:solidFill>
                  <a:schemeClr val="tx1"/>
                </a:solidFill>
              </a:rPr>
              <a:t> –</a:t>
            </a:r>
            <a:r>
              <a:rPr lang="en-GB" sz="1500" dirty="0" smtClean="0">
                <a:solidFill>
                  <a:schemeClr val="tx1"/>
                </a:solidFill>
              </a:rPr>
              <a:t> Opportunities for arts and a range of activities</a:t>
            </a:r>
            <a:endParaRPr lang="en-GB" sz="15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School </a:t>
            </a:r>
            <a:r>
              <a:rPr lang="en-GB" dirty="0" smtClean="0">
                <a:solidFill>
                  <a:schemeClr val="tx1"/>
                </a:solidFill>
              </a:rPr>
              <a:t>Dinners</a:t>
            </a:r>
            <a:r>
              <a:rPr lang="en-GB" sz="1200" dirty="0" smtClean="0">
                <a:solidFill>
                  <a:schemeClr val="tx1"/>
                </a:solidFill>
              </a:rPr>
              <a:t> </a:t>
            </a:r>
            <a:r>
              <a:rPr lang="en-GB" sz="1700" dirty="0" smtClean="0">
                <a:solidFill>
                  <a:schemeClr val="tx1"/>
                </a:solidFill>
              </a:rPr>
              <a:t>– </a:t>
            </a:r>
            <a:r>
              <a:rPr lang="en-GB" sz="1500" dirty="0" smtClean="0">
                <a:solidFill>
                  <a:schemeClr val="tx1"/>
                </a:solidFill>
              </a:rPr>
              <a:t>Some dishes not good enough, choices to be made clear in the morning</a:t>
            </a:r>
            <a:endParaRPr lang="en-GB" sz="15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Reading </a:t>
            </a:r>
            <a:r>
              <a:rPr lang="en-GB" dirty="0" smtClean="0">
                <a:solidFill>
                  <a:schemeClr val="tx1"/>
                </a:solidFill>
              </a:rPr>
              <a:t>Books </a:t>
            </a:r>
            <a:r>
              <a:rPr lang="en-GB" sz="1500" dirty="0" smtClean="0">
                <a:solidFill>
                  <a:schemeClr val="tx1"/>
                </a:solidFill>
              </a:rPr>
              <a:t>How often should they be changed, any scope for free readers to choose across the classes </a:t>
            </a:r>
            <a:endParaRPr lang="en-GB" sz="15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Curriculum – </a:t>
            </a:r>
            <a:r>
              <a:rPr lang="en-GB" sz="1400" dirty="0" smtClean="0">
                <a:solidFill>
                  <a:schemeClr val="tx1"/>
                </a:solidFill>
              </a:rPr>
              <a:t>Long term overview on website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AOB </a:t>
            </a:r>
            <a:r>
              <a:rPr lang="en-GB" sz="1600" dirty="0" smtClean="0">
                <a:solidFill>
                  <a:schemeClr val="tx1"/>
                </a:solidFill>
              </a:rPr>
              <a:t>Can newsletters be e-mailed as well. Can parents who live in areas affected by bad reception elect to be e-mailed urgent communications. Info in book bags checked when possible.</a:t>
            </a:r>
          </a:p>
          <a:p>
            <a:pPr algn="l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246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School Development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624736" cy="2160240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Narrowing the gap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Phonics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Creative Curriculum including Theme Weeks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Assessment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Sport Provision and Personal Health Development</a:t>
            </a:r>
          </a:p>
        </p:txBody>
      </p:sp>
    </p:spTree>
    <p:extLst>
      <p:ext uri="{BB962C8B-B14F-4D97-AF65-F5344CB8AC3E}">
        <p14:creationId xmlns:p14="http://schemas.microsoft.com/office/powerpoint/2010/main" val="145165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r>
              <a:rPr lang="en-GB" sz="3600" dirty="0" smtClean="0"/>
              <a:t>Class Structure</a:t>
            </a:r>
            <a:endParaRPr lang="en-GB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033710"/>
              </p:ext>
            </p:extLst>
          </p:nvPr>
        </p:nvGraphicFramePr>
        <p:xfrm>
          <a:off x="179512" y="3113583"/>
          <a:ext cx="8352928" cy="37444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0224"/>
                <a:gridCol w="1670224"/>
                <a:gridCol w="1670224"/>
                <a:gridCol w="1671128"/>
                <a:gridCol w="1671128"/>
              </a:tblGrid>
              <a:tr h="730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Mon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Tue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Wed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Thur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Fri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6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NM – R DW – 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TA 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NM + </a:t>
                      </a:r>
                      <a:r>
                        <a:rPr lang="en-GB" sz="1600" dirty="0" smtClean="0">
                          <a:effectLst/>
                        </a:rPr>
                        <a:t>TA </a:t>
                      </a:r>
                      <a:r>
                        <a:rPr lang="en-GB" sz="1600" dirty="0">
                          <a:effectLst/>
                        </a:rPr>
                        <a:t>– R,1,2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NM – R DW – 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TA 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smtClean="0">
                          <a:effectLst/>
                        </a:rPr>
                        <a:t> 2TA </a:t>
                      </a:r>
                      <a:r>
                        <a:rPr lang="en-GB" sz="1600" dirty="0">
                          <a:effectLst/>
                        </a:rPr>
                        <a:t>– </a:t>
                      </a:r>
                      <a:r>
                        <a:rPr lang="en-GB" sz="1600" dirty="0" smtClean="0">
                          <a:effectLst/>
                        </a:rPr>
                        <a:t>R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highlight>
                            <a:srgbClr val="00FFFF"/>
                          </a:highlight>
                        </a:rPr>
                        <a:t>ML Swim Y1+2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NM – R DW – 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TA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06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NM – R DW – 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TA 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NM </a:t>
                      </a:r>
                      <a:r>
                        <a:rPr lang="en-GB" sz="1600" dirty="0" smtClean="0">
                          <a:effectLst/>
                        </a:rPr>
                        <a:t>+TA– </a:t>
                      </a:r>
                      <a:r>
                        <a:rPr lang="en-GB" sz="1600" dirty="0">
                          <a:effectLst/>
                        </a:rPr>
                        <a:t>R,1,2 TA DW PPA(SM3)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DW + 2TA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PPA(NMR) R, 1, 2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DW +2TA– R,1,2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</a:t>
                      </a:r>
                      <a:r>
                        <a:rPr lang="en-GB" sz="1600" dirty="0">
                          <a:effectLst/>
                          <a:highlight>
                            <a:srgbClr val="00FFFF"/>
                          </a:highlight>
                        </a:rPr>
                        <a:t>ML PPA(AJ4) Y5,6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NM – R DW – 1,2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TA </a:t>
                      </a:r>
                      <a:endParaRPr lang="en-GB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15616" y="1933555"/>
            <a:ext cx="316747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Class 1 = Y reception,1,2 – 29 (9/20)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Class 2 = Y 3,4 full-time - 20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Class 3 = Y 5,6 full-time – 21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86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341</Words>
  <Application>Microsoft Office PowerPoint</Application>
  <PresentationFormat>On-screen Show (4:3)</PresentationFormat>
  <Paragraphs>49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Communications Evening</vt:lpstr>
      <vt:lpstr>Agenda + Notes</vt:lpstr>
      <vt:lpstr>School Development</vt:lpstr>
      <vt:lpstr>Class Structure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Communications Evening</dc:title>
  <dc:creator>Matt Lee</dc:creator>
  <cp:lastModifiedBy>USER</cp:lastModifiedBy>
  <cp:revision>14</cp:revision>
  <cp:lastPrinted>2016-06-29T14:36:54Z</cp:lastPrinted>
  <dcterms:created xsi:type="dcterms:W3CDTF">2016-06-29T11:49:13Z</dcterms:created>
  <dcterms:modified xsi:type="dcterms:W3CDTF">2016-07-06T14:28:00Z</dcterms:modified>
</cp:coreProperties>
</file>